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 snapToObjects="1">
      <p:cViewPr>
        <p:scale>
          <a:sx n="89" d="100"/>
          <a:sy n="89" d="100"/>
        </p:scale>
        <p:origin x="8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MSDS 6306 Case Study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Shaw</a:t>
            </a:r>
          </a:p>
          <a:p>
            <a:r>
              <a:rPr lang="en-US" dirty="0" smtClean="0"/>
              <a:t>Justin Castro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1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Breweries by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243371" cy="3599316"/>
          </a:xfrm>
        </p:spPr>
        <p:txBody>
          <a:bodyPr/>
          <a:lstStyle/>
          <a:p>
            <a:r>
              <a:rPr lang="en-US" dirty="0" smtClean="0"/>
              <a:t>Most breweries located in California and Colorado</a:t>
            </a:r>
          </a:p>
          <a:p>
            <a:r>
              <a:rPr lang="en-US" dirty="0" smtClean="0"/>
              <a:t>At least one in every single state, including DC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2" y="2004646"/>
            <a:ext cx="7268308" cy="44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Alcohol and Bitterness Measure by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7" y="2321170"/>
            <a:ext cx="5817358" cy="359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70" y="2321170"/>
            <a:ext cx="5897046" cy="36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 and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506167" cy="3599316"/>
          </a:xfrm>
        </p:spPr>
        <p:txBody>
          <a:bodyPr/>
          <a:lstStyle/>
          <a:p>
            <a:r>
              <a:rPr lang="en-US" dirty="0" smtClean="0"/>
              <a:t>No significant outliers were detected</a:t>
            </a:r>
          </a:p>
          <a:p>
            <a:r>
              <a:rPr lang="en-US" dirty="0" smtClean="0"/>
              <a:t>62 missing values for ABV, 1005 for IBU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2352672"/>
            <a:ext cx="5387901" cy="3583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31" y="3714746"/>
            <a:ext cx="2006157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7541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35</TotalTime>
  <Words>53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Trebuchet MS</vt:lpstr>
      <vt:lpstr>Arial</vt:lpstr>
      <vt:lpstr>Berlin</vt:lpstr>
      <vt:lpstr>MSDS 6306 Case Study 1</vt:lpstr>
      <vt:lpstr>Breweries by State</vt:lpstr>
      <vt:lpstr>Alcohol and Bitterness Measure by State</vt:lpstr>
      <vt:lpstr>Outliers and Missing Values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MSDS 6306 Case Study 1</dc:title>
  <dc:creator>David Shaw</dc:creator>
  <cp:lastModifiedBy>David Shaw</cp:lastModifiedBy>
  <cp:revision>3</cp:revision>
  <dcterms:created xsi:type="dcterms:W3CDTF">2019-06-20T01:53:38Z</dcterms:created>
  <dcterms:modified xsi:type="dcterms:W3CDTF">2019-06-20T02:28:57Z</dcterms:modified>
</cp:coreProperties>
</file>